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2CF0C-0890-4456-880E-770BDD4EDD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44B310-7CDE-447E-99AA-31A66346D2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50040A-98D3-4DF3-9DE6-B0D781B0E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D782-46A3-41FE-855F-972BC74E9EAC}" type="datetimeFigureOut">
              <a:rPr lang="ar-SA" smtClean="0"/>
              <a:t>20/08/1446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B8E197-227C-42B2-9945-C50BEC97D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B6C1D9-7954-414E-8742-8B6763C6B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CE53-EFF1-4F7F-8D7E-BE6FDE477A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99564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AD20C-3226-4EFB-9D43-CEA8429E5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B8A0E8-17CB-4942-A0C1-FAE1682A88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F1107-C75A-42F1-8907-32B8926F3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D782-46A3-41FE-855F-972BC74E9EAC}" type="datetimeFigureOut">
              <a:rPr lang="ar-SA" smtClean="0"/>
              <a:t>20/08/1446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54959-24CE-489E-87E6-CEE4A87DD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C2BDE-F601-4C6C-8335-6D14705D3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CE53-EFF1-4F7F-8D7E-BE6FDE477A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63320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9AB54BB-2BEE-4C0F-930F-9597D149F1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67943A-011E-449C-B5FC-D5F75383BA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313104-D424-48D9-9A8F-17610F572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D782-46A3-41FE-855F-972BC74E9EAC}" type="datetimeFigureOut">
              <a:rPr lang="ar-SA" smtClean="0"/>
              <a:t>20/08/1446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874B3-C12A-4C52-A11B-A289E8F08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EEDD32-5AC1-457B-AFA3-2027A7983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CE53-EFF1-4F7F-8D7E-BE6FDE477A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50674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C554E-A9AE-4683-B136-8027E79D8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F6F648-47E1-4E81-944B-ECCCE80478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44B05A-937F-419C-B81B-DA08AD717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D782-46A3-41FE-855F-972BC74E9EAC}" type="datetimeFigureOut">
              <a:rPr lang="ar-SA" smtClean="0"/>
              <a:t>20/08/1446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4D2A0-EC17-4A06-AEFF-D6F54C5A5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3D815-EB98-4278-BC2E-3171E6B3F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CE53-EFF1-4F7F-8D7E-BE6FDE477A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6347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237CD-54CD-43C5-B24E-FD3CBB174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4963B6-E093-4985-B7C1-C38A31EA3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288C89-F1B5-4D37-8CBA-F810BE0E4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D782-46A3-41FE-855F-972BC74E9EAC}" type="datetimeFigureOut">
              <a:rPr lang="ar-SA" smtClean="0"/>
              <a:t>20/08/1446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24A575-F8F3-466B-B0A6-C14A6E89B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BC435F-6B82-4647-AE8E-BA5BE769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CE53-EFF1-4F7F-8D7E-BE6FDE477A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16794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6F456-EF6F-4F6E-B0B4-97A559B13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1E85FF-FD5B-4FAA-A1E2-4DC0DC1B57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E986A1-5A90-4FB4-8996-80655A47D8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303990-1590-49A5-A7C9-AA5E87097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D782-46A3-41FE-855F-972BC74E9EAC}" type="datetimeFigureOut">
              <a:rPr lang="ar-SA" smtClean="0"/>
              <a:t>20/08/1446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D749C0-D7E6-40A7-8985-7DBF7D2E4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D6B8FE-EC57-4B65-8436-40FCB6DF5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CE53-EFF1-4F7F-8D7E-BE6FDE477A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34339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E5F71-7DCF-40C0-96A1-63F0594AA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659ACE-56BF-4573-8F69-ADE57856B1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25874C-7BAF-4BB9-8CCE-06974F3D5B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59AC22-FB0D-459C-84C1-96B0FE308C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82A584-BC0A-4B8F-A2D9-781DBB14C3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8BDB40-471A-4BA9-9721-B63CD5F7C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D782-46A3-41FE-855F-972BC74E9EAC}" type="datetimeFigureOut">
              <a:rPr lang="ar-SA" smtClean="0"/>
              <a:t>20/08/1446</a:t>
            </a:fld>
            <a:endParaRPr lang="ar-S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608AA4-1455-43F0-94DE-A5A697A76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A6ADFF-2C5E-4723-815A-A3F399233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CE53-EFF1-4F7F-8D7E-BE6FDE477A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29512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73678-B765-4EFF-8B14-EFD00EB92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35D7C7-6779-433D-9C2C-97835D436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D782-46A3-41FE-855F-972BC74E9EAC}" type="datetimeFigureOut">
              <a:rPr lang="ar-SA" smtClean="0"/>
              <a:t>20/08/1446</a:t>
            </a:fld>
            <a:endParaRPr lang="ar-S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FD9F5-5C33-4409-9F31-8098A2A61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70603-56BD-4465-9251-3A1EF8931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CE53-EFF1-4F7F-8D7E-BE6FDE477A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46977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F29002-82EF-49BF-BBE3-94B4A4EF4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D782-46A3-41FE-855F-972BC74E9EAC}" type="datetimeFigureOut">
              <a:rPr lang="ar-SA" smtClean="0"/>
              <a:t>20/08/1446</a:t>
            </a:fld>
            <a:endParaRPr lang="ar-S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6C66D4-855F-4D48-891D-5D3B0BEE4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AC4C46-DCDE-4C12-9940-6B5A164D2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CE53-EFF1-4F7F-8D7E-BE6FDE477A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5867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E679F-3505-484A-A8C4-0AF191F3E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1E85A-E83A-4F82-BA61-05889B1792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18B94D-DA13-4DD6-91AE-DB84DC7640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CEF230-38F9-485B-89D0-E97292F70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D782-46A3-41FE-855F-972BC74E9EAC}" type="datetimeFigureOut">
              <a:rPr lang="ar-SA" smtClean="0"/>
              <a:t>20/08/1446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91481B-0AC3-40F8-82D1-138B61DCD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C5347E-3A5E-4549-8C5F-2E878DA7D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CE53-EFF1-4F7F-8D7E-BE6FDE477A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3399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9CDC2-4D4E-4A08-B064-CD2BB70E1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9E4D33-6644-4F72-87D8-821FAFBC94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F8F15A-358E-416D-BAE3-B12A97CAB8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F1630C-1521-4F73-ABE5-BF34E6EB6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DD782-46A3-41FE-855F-972BC74E9EAC}" type="datetimeFigureOut">
              <a:rPr lang="ar-SA" smtClean="0"/>
              <a:t>20/08/1446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EE5603-1554-4F3F-803D-F3EEA63AE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A2507C-83B3-4574-BB9E-EE1EC34EB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CE53-EFF1-4F7F-8D7E-BE6FDE477A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41107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632115-8803-432D-ABAC-1E8F61F08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A4EF2D-5706-451C-9CCC-19B60C632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6B39DC-1CFC-4265-AA46-FD9B0D62C2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DD782-46A3-41FE-855F-972BC74E9EAC}" type="datetimeFigureOut">
              <a:rPr lang="ar-SA" smtClean="0"/>
              <a:t>20/08/1446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E7C456-DAC6-4357-92F1-558F688A92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6F1C82-EF1E-4049-B0F1-810C0CAAFC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3CE53-EFF1-4F7F-8D7E-BE6FDE477A4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4575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Initial Triage &amp; Preparation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322763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Verify file hash (SHA256, MD5) for uniqueness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Identify file type (EXE, DLL, script, etc.) using file command or PE analysis tools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Check file metadata (timestamps, compiler, sections)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Scan with multiple antivirus engines (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VirusTotal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, Hybrid Analysis)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Perform static string analysis (strings,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BinText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, Floss)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Identify obfuscation or packing (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PEiD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, die, Detect It Easy)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Unpack or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deobfuscate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 if necessary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8279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Static Analysis (Without Execution)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322763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Disassemble using IDA,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Ghidra</a:t>
            </a:r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Analyze imports &amp; API calls (Dependency Walker,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PEview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)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Identify suspicious functions (e.g.,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CreateRemoteThread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VirtualAlloc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LoadLibrary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)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Check for encrypted or obfuscated code sections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Identify network indicators (hardcoded domains, IPs, URLs)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Extract embedded resources (images, executables, scripts)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10911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Dynamic Analysis (Behavioral Analysis)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322763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Execute malware in an isolated sandbox (e.g., Cuckoo,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Any.Run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, Joe Sandbox)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Monitor file system changes (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ProcMon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Regshot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)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Track process creation (Process Explorer,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ProcTree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)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Capture network traffic (Wireshark, Fiddler)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Analyze registry modifications (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Regshot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, Autoruns)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Check for persistence mechanisms (Run Keys, Scheduled Tasks, Startup Folders)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14503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nl-NL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Code Debugging &amp; Reverse Engineering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322763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Attach debugger (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xdbg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, Immunity Debugger,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WinDbg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)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Set breakpoints on critical functions (e.g.,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WinExec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ShellExecute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InternetOpen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)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Analyze function arguments and stack manipulation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Dump memory to recover decrypted payloads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Identify anti-analysis techniques (e.g.,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IsDebuggerPresent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GetTickCount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,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NtQueryInformationProcess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59557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nl-NL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Network &amp; Communication Analysis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322763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Extract network indicators (domains, IPs, C2 URLs)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Analyze protocol usage (HTTP, DNS, FTP, SMB, etc.)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Check for data exfiltration patterns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Emulate command-and-control (C2) communication if necessary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Block &amp; report malicious infrastructure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5378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325</Words>
  <Application>Microsoft Office PowerPoint</Application>
  <PresentationFormat>Widescreen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Poppins</vt:lpstr>
      <vt:lpstr>Office Theme</vt:lpstr>
      <vt:lpstr>Initial Triage &amp; Preparation</vt:lpstr>
      <vt:lpstr>Static Analysis (Without Execution)</vt:lpstr>
      <vt:lpstr>Dynamic Analysis (Behavioral Analysis)</vt:lpstr>
      <vt:lpstr>Code Debugging &amp; Reverse Engineering</vt:lpstr>
      <vt:lpstr>Network &amp; Communication Analysis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Initial Triage &amp; Preparation</dc:title>
  <dc:creator>Moooha Fawze</dc:creator>
  <cp:lastModifiedBy>Moooha Fawze</cp:lastModifiedBy>
  <cp:revision>8</cp:revision>
  <dcterms:created xsi:type="dcterms:W3CDTF">2025-02-17T21:15:42Z</dcterms:created>
  <dcterms:modified xsi:type="dcterms:W3CDTF">2025-02-18T12:42:20Z</dcterms:modified>
</cp:coreProperties>
</file>