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defaultTextStyle>
    <a:defPPr>
      <a:defRPr lang="ar-S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51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42CF0C-0890-4456-880E-770BDD4EDDA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344B310-7CDE-447E-99AA-31A66346D2F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ar-S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C50040A-98D3-4DF3-9DE6-B0D781B0EC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CB8E197-227C-42B2-9945-C50BEC97D3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3B6C1D9-7954-414E-8742-8B6763C6BB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5995649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BAD20C-3226-4EFB-9D43-CEA8429E55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AB8A0E8-17CB-4942-A0C1-FAE1682A88D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4F1107-C75A-42F1-8907-32B8926F37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654959-24CE-489E-87E6-CEE4A87DDC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ECC2BDE-F601-4C6C-8335-6D14705D3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1633207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9AB54BB-2BEE-4C0F-930F-9597D149F15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A67943A-011E-449C-B5FC-D5F75383BAC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313104-D424-48D9-9A8F-17610F572E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C4874B3-C12A-4C52-A11B-A289E8F080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EEDD32-5AC1-457B-AFA3-2027A79832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2550674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1C554E-A9AE-4683-B136-8027E79D8D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8F6F648-47E1-4E81-944B-ECCCE804788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44B05A-937F-419C-B81B-DA08AD7174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B4D2A0-EC17-4A06-AEFF-D6F54C5A5A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13D815-EB98-4278-BC2E-3171E6B3F1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663475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6237CD-54CD-43C5-B24E-FD3CBB17405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94963B6-E093-4985-B7C1-C38A31EA3C8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288C89-F1B5-4D37-8CBA-F810BE0E43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24A575-F8F3-466B-B0A6-C14A6E89BD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DBC435F-6B82-4647-AE8E-BA5BE769BC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167944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36F456-EF6F-4F6E-B0B4-97A559B139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71E85FF-FD5B-4FAA-A1E2-4DC0DC1B578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9E986A1-5A90-4FB4-8996-80655A47D8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0303990-1590-49A5-A7C9-AA5E870978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6D749C0-D7E6-40A7-8985-7DBF7D2E4A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FD6B8FE-EC57-4B65-8436-40FCB6DF57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2343393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4E5F71-7DCF-40C0-96A1-63F0594AA3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1659ACE-56BF-4573-8F69-ADE57856B1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D25874C-7BAF-4BB9-8CCE-06974F3D5BA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B59AC22-FB0D-459C-84C1-96B0FE308CC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082A584-BC0A-4B8F-A2D9-781DBB14C3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48BDB40-471A-4BA9-9721-B63CD5F7C3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B608AA4-1455-43F0-94DE-A5A697A761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DA6ADFF-2C5E-4723-815A-A3F399233C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8295129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773678-B765-4EFF-8B14-EFD00EB929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235D7C7-6779-433D-9C2C-97835D436A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C9FD9F5-5C33-4409-9F31-8098A2A61C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6170603-56BD-4465-9251-3A1EF89316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6469774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1F29002-82EF-49BF-BBE3-94B4A4EF42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E6C66D4-855F-4D48-891D-5D3B0BEE49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AAC4C46-DCDE-4C12-9940-6B5A164D24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4658670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0E679F-3505-484A-A8C4-0AF191F3E5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11E85A-E83A-4F82-BA61-05889B1792B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A18B94D-DA13-4DD6-91AE-DB84DC76409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8CEF230-38F9-485B-89D0-E97292F703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91481B-0AC3-40F8-82D1-138B61DCDF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BC5347E-3A5E-4549-8C5F-2E878DA7D2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9833999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19CDC2-4D4E-4A08-B064-CD2BB70E15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79E4D33-6644-4F72-87D8-821FAFBC943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4F8F15A-358E-416D-BAE3-B12A97CAB89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2F1630C-1521-4F73-ABE5-BF34E6EB6B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0EE5603-1554-4F3F-803D-F3EEA63AEE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CA2507C-83B3-4574-BB9E-EE1EC34EBD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39411076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2632115-8803-432D-ABAC-1E8F61F085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ar-SA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DA4EF2D-5706-451C-9CCC-19B60C632A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ar-SA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6B39DC-1CFC-4265-AA46-FD9B0D62C2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4DD782-46A3-41FE-855F-972BC74E9EAC}" type="datetimeFigureOut">
              <a:rPr lang="ar-SA" smtClean="0"/>
              <a:t>20/08/1446</a:t>
            </a:fld>
            <a:endParaRPr lang="ar-SA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EE7C456-DAC6-4357-92F1-558F688A922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6F1C82-EF1E-4049-B0F1-810C0CAAFC4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33CE53-EFF1-4F7F-8D7E-BE6FDE477A47}" type="slidenum">
              <a:rPr lang="ar-SA" smtClean="0"/>
              <a:t>‹#›</a:t>
            </a:fld>
            <a:endParaRPr lang="ar-SA"/>
          </a:p>
        </p:txBody>
      </p:sp>
    </p:spTree>
    <p:extLst>
      <p:ext uri="{BB962C8B-B14F-4D97-AF65-F5344CB8AC3E}">
        <p14:creationId xmlns:p14="http://schemas.microsoft.com/office/powerpoint/2010/main" val="1445759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F9623A2D-82B8-4D8E-BFF8-F8BD741CE21A}"/>
              </a:ext>
            </a:extLst>
          </p:cNvPr>
          <p:cNvPicPr>
            <a:picLocks noChangeAspect="1"/>
          </p:cNvPicPr>
          <p:nvPr/>
        </p:nvPicPr>
        <p:blipFill>
          <a:blip r:embed="rId2">
            <a:alphaModFix amt="19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1" name="Title 10">
            <a:extLst>
              <a:ext uri="{FF2B5EF4-FFF2-40B4-BE49-F238E27FC236}">
                <a16:creationId xmlns:a16="http://schemas.microsoft.com/office/drawing/2014/main" id="{FC300C7C-B5C7-4141-BFBB-1D36D1BCC3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69333"/>
            <a:ext cx="10515600" cy="694267"/>
          </a:xfrm>
        </p:spPr>
        <p:txBody>
          <a:bodyPr>
            <a:normAutofit/>
          </a:bodyPr>
          <a:lstStyle/>
          <a:p>
            <a:r>
              <a:rPr lang="en-US" sz="3200" b="1" dirty="0">
                <a:solidFill>
                  <a:schemeClr val="accent1">
                    <a:lumMod val="50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Initial Triage &amp; Preparation</a:t>
            </a:r>
            <a:endParaRPr lang="ar-SA" sz="3200" dirty="0">
              <a:solidFill>
                <a:schemeClr val="accent1">
                  <a:lumMod val="50000"/>
                </a:schemeClr>
              </a:solidFill>
              <a:latin typeface="Poppins" panose="00000500000000000000" pitchFamily="2" charset="0"/>
            </a:endParaRPr>
          </a:p>
        </p:txBody>
      </p:sp>
      <p:sp>
        <p:nvSpPr>
          <p:cNvPr id="12" name="Content Placeholder 11">
            <a:extLst>
              <a:ext uri="{FF2B5EF4-FFF2-40B4-BE49-F238E27FC236}">
                <a16:creationId xmlns:a16="http://schemas.microsoft.com/office/drawing/2014/main" id="{F3F857AE-E6E7-4A8D-83AC-18B55C13A4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24000"/>
            <a:ext cx="10515600" cy="4322763"/>
          </a:xfrm>
        </p:spPr>
        <p:txBody>
          <a:bodyPr/>
          <a:lstStyle/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Verify file hash (SHA256, MD5) for uniqueness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Identify file type (EXE, DLL, script, etc.) using file command or PE analysis tools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Check file metadata (timestamps, compiler, sections)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Scan with multiple antivirus engines (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VirusTotal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Hybrid Analysis)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Perform static string analysis (strings,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BinText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Floss)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Identify obfuscation or packing (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PEiD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die, Detect It Easy)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Unpack or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deobfuscate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 if necessary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482796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F9623A2D-82B8-4D8E-BFF8-F8BD741CE21A}"/>
              </a:ext>
            </a:extLst>
          </p:cNvPr>
          <p:cNvPicPr>
            <a:picLocks noChangeAspect="1"/>
          </p:cNvPicPr>
          <p:nvPr/>
        </p:nvPicPr>
        <p:blipFill>
          <a:blip r:embed="rId2">
            <a:alphaModFix amt="19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1" name="Title 10">
            <a:extLst>
              <a:ext uri="{FF2B5EF4-FFF2-40B4-BE49-F238E27FC236}">
                <a16:creationId xmlns:a16="http://schemas.microsoft.com/office/drawing/2014/main" id="{FC300C7C-B5C7-4141-BFBB-1D36D1BCC3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69333"/>
            <a:ext cx="10515600" cy="694267"/>
          </a:xfrm>
        </p:spPr>
        <p:txBody>
          <a:bodyPr>
            <a:normAutofit/>
          </a:bodyPr>
          <a:lstStyle/>
          <a:p>
            <a:r>
              <a:rPr lang="en-US" sz="3200" b="1" dirty="0">
                <a:solidFill>
                  <a:schemeClr val="accent1">
                    <a:lumMod val="50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Static Analysis (Without Execution)</a:t>
            </a:r>
            <a:endParaRPr lang="ar-SA" sz="3200" dirty="0">
              <a:solidFill>
                <a:schemeClr val="accent1">
                  <a:lumMod val="50000"/>
                </a:schemeClr>
              </a:solidFill>
              <a:latin typeface="Poppins" panose="00000500000000000000" pitchFamily="2" charset="0"/>
            </a:endParaRPr>
          </a:p>
        </p:txBody>
      </p:sp>
      <p:sp>
        <p:nvSpPr>
          <p:cNvPr id="12" name="Content Placeholder 11">
            <a:extLst>
              <a:ext uri="{FF2B5EF4-FFF2-40B4-BE49-F238E27FC236}">
                <a16:creationId xmlns:a16="http://schemas.microsoft.com/office/drawing/2014/main" id="{F3F857AE-E6E7-4A8D-83AC-18B55C13A4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24000"/>
            <a:ext cx="10515600" cy="4322763"/>
          </a:xfrm>
        </p:spPr>
        <p:txBody>
          <a:bodyPr/>
          <a:lstStyle/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Disassemble using IDA,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Ghidra</a:t>
            </a:r>
            <a:endParaRPr lang="en-US" sz="2000" dirty="0">
              <a:latin typeface="Poppins" panose="00000500000000000000" pitchFamily="2" charset="0"/>
              <a:cs typeface="Poppins" panose="00000500000000000000" pitchFamily="2" charset="0"/>
            </a:endParaRP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Analyze imports &amp; API calls (Dependency Walker,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PEview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Identify suspicious functions (e.g.,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CreateRemoteThread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VirtualAlloc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LoadLibrary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Check for encrypted or obfuscated code sections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Identify network indicators (hardcoded domains, IPs, URLs)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Extract embedded resources (images, executables, scripts)</a:t>
            </a:r>
          </a:p>
          <a:p>
            <a:pPr marL="0" indent="0">
              <a:buNone/>
            </a:pP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3109117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F9623A2D-82B8-4D8E-BFF8-F8BD741CE21A}"/>
              </a:ext>
            </a:extLst>
          </p:cNvPr>
          <p:cNvPicPr>
            <a:picLocks noChangeAspect="1"/>
          </p:cNvPicPr>
          <p:nvPr/>
        </p:nvPicPr>
        <p:blipFill>
          <a:blip r:embed="rId2">
            <a:alphaModFix amt="19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1" name="Title 10">
            <a:extLst>
              <a:ext uri="{FF2B5EF4-FFF2-40B4-BE49-F238E27FC236}">
                <a16:creationId xmlns:a16="http://schemas.microsoft.com/office/drawing/2014/main" id="{FC300C7C-B5C7-4141-BFBB-1D36D1BCC3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69333"/>
            <a:ext cx="10515600" cy="694267"/>
          </a:xfrm>
        </p:spPr>
        <p:txBody>
          <a:bodyPr>
            <a:normAutofit/>
          </a:bodyPr>
          <a:lstStyle/>
          <a:p>
            <a:r>
              <a:rPr lang="en-US" sz="3200" b="1" dirty="0">
                <a:solidFill>
                  <a:schemeClr val="accent1">
                    <a:lumMod val="50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Dynamic Analysis (Behavioral Analysis)</a:t>
            </a:r>
            <a:endParaRPr lang="ar-SA" sz="3200" dirty="0">
              <a:solidFill>
                <a:schemeClr val="accent1">
                  <a:lumMod val="50000"/>
                </a:schemeClr>
              </a:solidFill>
              <a:latin typeface="Poppins" panose="00000500000000000000" pitchFamily="2" charset="0"/>
            </a:endParaRPr>
          </a:p>
        </p:txBody>
      </p:sp>
      <p:sp>
        <p:nvSpPr>
          <p:cNvPr id="12" name="Content Placeholder 11">
            <a:extLst>
              <a:ext uri="{FF2B5EF4-FFF2-40B4-BE49-F238E27FC236}">
                <a16:creationId xmlns:a16="http://schemas.microsoft.com/office/drawing/2014/main" id="{F3F857AE-E6E7-4A8D-83AC-18B55C13A4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24000"/>
            <a:ext cx="10515600" cy="4322763"/>
          </a:xfrm>
        </p:spPr>
        <p:txBody>
          <a:bodyPr/>
          <a:lstStyle/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Execute malware in an isolated sandbox (e.g., Cuckoo,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Any.Run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Joe Sandbox)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Monitor file system changes (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ProcMon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Regshot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Track process creation (Process Explorer,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ProcTree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Capture network traffic (Wireshark, Fiddler)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Analyze registry modifications (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Regshot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Autoruns)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Check for persistence mechanisms (Run Keys, Scheduled Tasks, Startup Folders)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181450353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F9623A2D-82B8-4D8E-BFF8-F8BD741CE21A}"/>
              </a:ext>
            </a:extLst>
          </p:cNvPr>
          <p:cNvPicPr>
            <a:picLocks noChangeAspect="1"/>
          </p:cNvPicPr>
          <p:nvPr/>
        </p:nvPicPr>
        <p:blipFill>
          <a:blip r:embed="rId2">
            <a:alphaModFix amt="19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1" name="Title 10">
            <a:extLst>
              <a:ext uri="{FF2B5EF4-FFF2-40B4-BE49-F238E27FC236}">
                <a16:creationId xmlns:a16="http://schemas.microsoft.com/office/drawing/2014/main" id="{FC300C7C-B5C7-4141-BFBB-1D36D1BCC3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69333"/>
            <a:ext cx="10515600" cy="694267"/>
          </a:xfrm>
        </p:spPr>
        <p:txBody>
          <a:bodyPr>
            <a:normAutofit/>
          </a:bodyPr>
          <a:lstStyle/>
          <a:p>
            <a:r>
              <a:rPr lang="nl-NL" sz="3200" b="1" dirty="0">
                <a:solidFill>
                  <a:schemeClr val="accent1">
                    <a:lumMod val="50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Code Debugging &amp; Reverse Engineering</a:t>
            </a:r>
            <a:endParaRPr lang="ar-SA" sz="3200" dirty="0">
              <a:solidFill>
                <a:schemeClr val="accent1">
                  <a:lumMod val="50000"/>
                </a:schemeClr>
              </a:solidFill>
              <a:latin typeface="Poppins" panose="00000500000000000000" pitchFamily="2" charset="0"/>
            </a:endParaRPr>
          </a:p>
        </p:txBody>
      </p:sp>
      <p:sp>
        <p:nvSpPr>
          <p:cNvPr id="12" name="Content Placeholder 11">
            <a:extLst>
              <a:ext uri="{FF2B5EF4-FFF2-40B4-BE49-F238E27FC236}">
                <a16:creationId xmlns:a16="http://schemas.microsoft.com/office/drawing/2014/main" id="{F3F857AE-E6E7-4A8D-83AC-18B55C13A4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24000"/>
            <a:ext cx="10515600" cy="4322763"/>
          </a:xfrm>
        </p:spPr>
        <p:txBody>
          <a:bodyPr/>
          <a:lstStyle/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Attach debugger (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xdbg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Immunity Debugger,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WinDbg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Set breakpoints on critical functions (e.g.,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WinExec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ShellExecute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InternetOpen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Analyze function arguments and stack manipulation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Dump memory to recover decrypted payloads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Identify anti-analysis techniques (e.g.,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IsDebuggerPresent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GetTickCount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, </a:t>
            </a:r>
            <a:r>
              <a:rPr lang="en-US" sz="2000" dirty="0" err="1">
                <a:latin typeface="Poppins" panose="00000500000000000000" pitchFamily="2" charset="0"/>
                <a:cs typeface="Poppins" panose="00000500000000000000" pitchFamily="2" charset="0"/>
              </a:rPr>
              <a:t>NtQueryInformationProcess</a:t>
            </a:r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)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215955792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F9623A2D-82B8-4D8E-BFF8-F8BD741CE21A}"/>
              </a:ext>
            </a:extLst>
          </p:cNvPr>
          <p:cNvPicPr>
            <a:picLocks noChangeAspect="1"/>
          </p:cNvPicPr>
          <p:nvPr/>
        </p:nvPicPr>
        <p:blipFill>
          <a:blip r:embed="rId2">
            <a:alphaModFix amt="19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11" name="Title 10">
            <a:extLst>
              <a:ext uri="{FF2B5EF4-FFF2-40B4-BE49-F238E27FC236}">
                <a16:creationId xmlns:a16="http://schemas.microsoft.com/office/drawing/2014/main" id="{FC300C7C-B5C7-4141-BFBB-1D36D1BCC3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69333"/>
            <a:ext cx="10515600" cy="694267"/>
          </a:xfrm>
        </p:spPr>
        <p:txBody>
          <a:bodyPr>
            <a:normAutofit/>
          </a:bodyPr>
          <a:lstStyle/>
          <a:p>
            <a:r>
              <a:rPr lang="nl-NL" sz="3200" b="1" dirty="0">
                <a:solidFill>
                  <a:schemeClr val="accent1">
                    <a:lumMod val="50000"/>
                  </a:schemeClr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Network &amp; Communication Analysis</a:t>
            </a:r>
            <a:endParaRPr lang="ar-SA" sz="3200" dirty="0">
              <a:solidFill>
                <a:schemeClr val="accent1">
                  <a:lumMod val="50000"/>
                </a:schemeClr>
              </a:solidFill>
              <a:latin typeface="Poppins" panose="00000500000000000000" pitchFamily="2" charset="0"/>
            </a:endParaRPr>
          </a:p>
        </p:txBody>
      </p:sp>
      <p:sp>
        <p:nvSpPr>
          <p:cNvPr id="12" name="Content Placeholder 11">
            <a:extLst>
              <a:ext uri="{FF2B5EF4-FFF2-40B4-BE49-F238E27FC236}">
                <a16:creationId xmlns:a16="http://schemas.microsoft.com/office/drawing/2014/main" id="{F3F857AE-E6E7-4A8D-83AC-18B55C13A4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524000"/>
            <a:ext cx="10515600" cy="4322763"/>
          </a:xfrm>
        </p:spPr>
        <p:txBody>
          <a:bodyPr/>
          <a:lstStyle/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Extract network indicators (domains, IPs, C2 URLs)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Analyze protocol usage (HTTP, DNS, FTP, SMB, etc.)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Check for data exfiltration patterns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Emulate command-and-control (C2) communication if necessary</a:t>
            </a:r>
          </a:p>
          <a:p>
            <a:r>
              <a:rPr lang="en-US" sz="2000" dirty="0">
                <a:latin typeface="Poppins" panose="00000500000000000000" pitchFamily="2" charset="0"/>
                <a:cs typeface="Poppins" panose="00000500000000000000" pitchFamily="2" charset="0"/>
              </a:rPr>
              <a:t>Block &amp; report malicious infrastructure</a:t>
            </a:r>
            <a:endParaRPr lang="ar-SA" dirty="0"/>
          </a:p>
        </p:txBody>
      </p:sp>
    </p:spTree>
    <p:extLst>
      <p:ext uri="{BB962C8B-B14F-4D97-AF65-F5344CB8AC3E}">
        <p14:creationId xmlns:p14="http://schemas.microsoft.com/office/powerpoint/2010/main" val="3353785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75</TotalTime>
  <Words>325</Words>
  <Application>Microsoft Office PowerPoint</Application>
  <PresentationFormat>Widescreen</PresentationFormat>
  <Paragraphs>34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Calibri Light</vt:lpstr>
      <vt:lpstr>Poppins</vt:lpstr>
      <vt:lpstr>Office Theme</vt:lpstr>
      <vt:lpstr>Initial Triage &amp; Preparation</vt:lpstr>
      <vt:lpstr>Static Analysis (Without Execution)</vt:lpstr>
      <vt:lpstr>Dynamic Analysis (Behavioral Analysis)</vt:lpstr>
      <vt:lpstr>Code Debugging &amp; Reverse Engineering</vt:lpstr>
      <vt:lpstr>Network &amp; Communication Analysis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Initial Triage &amp; Preparation</dc:title>
  <dc:creator>Moooha Fawze</dc:creator>
  <cp:lastModifiedBy>Moooha Fawze</cp:lastModifiedBy>
  <cp:revision>8</cp:revision>
  <dcterms:created xsi:type="dcterms:W3CDTF">2025-02-17T21:15:42Z</dcterms:created>
  <dcterms:modified xsi:type="dcterms:W3CDTF">2025-02-18T12:42:20Z</dcterms:modified>
</cp:coreProperties>
</file>

<file path=docProps/thumbnail.jpeg>
</file>