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6489E-1AB1-4AE6-A438-C2878022A4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0AF372-8F84-4544-81BD-FD43200A25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34478-CE71-47D6-887C-C12A392AE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F0401-A3CC-45BE-9A44-220ED8AE3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2282BF-01A8-4F8E-B156-FA3372054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37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D48D7-4F3E-4653-81E9-179738EBB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EC70F-EABC-4300-B26E-E70F51859B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8BBBCA-6618-4F75-AED5-3933B4E5C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B1C26-90E2-4E6B-9F37-5DCED659F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696CE-083E-41CF-B931-4A092B3C5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892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D43228-F913-46D0-967E-3028DF9DBF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11F64F-2DFA-46D4-BE21-1CDE7E09E2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BCAFB-61F3-4B74-AC95-33C709F2C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D938F-5A2B-417E-9D9A-C792EA307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2C7AFF-66E9-4BE1-BC9B-4D85BD918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72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9A3CC-2E84-43D7-B026-15E776FCD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25AD26-67B8-4920-8D21-F09C9B089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EB03F-BBE8-4FC4-B94E-76CCB83DA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CCD1B-3ADD-4124-9BC1-76BE88D0E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5CD30-E435-495F-A994-99B009F7B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95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6DDCF-1DBF-4C59-A4E8-869D84BC6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1573AB-4322-465F-B4A9-3D810E67AD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53E956-E457-41B0-A8D0-B44455F92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BF72A-5107-407B-8E89-6EFECD878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2A402-927A-4D4B-912F-46D00DFB2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11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8231C-8F5F-433E-9CC1-1831FDF97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D4BBA-5DF1-458E-9C6A-E069C463F3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67D4D0-3AA5-4186-B1E0-0543B3D858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03487A-435D-4F70-A063-93730AF03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971B9-01D9-42D7-9829-C42445E7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22AE2A-AC95-4D77-98F9-67CC5F65C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08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54548-7F59-49F4-98C9-EB7D98EB7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C287C0-A471-4EFC-BC5A-804E9D7A6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5942D3-6E71-4C4D-9202-77DDB282FB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C84952-D58C-4F91-A065-B7B90EFC2E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5D608F-FD5F-4419-84C2-28CB4A4159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B4E0C1-A217-41A2-A03B-C9FF264C7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EB7972-8B51-423D-9607-1693323C1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C1EE44-2234-4D6D-910D-6908B8E64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19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923A4-4F66-4640-8B86-A2FDE9022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C0AC28-A1CE-46C6-87DF-9C5D7B23D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46AE9E-EB4C-49AB-B6B5-C2B35FB1F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41BC07-6C4E-4889-9DEE-157B749F8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2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5A060A-03F1-4C6D-9878-1C6E53C48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5BF2BA-0F8A-43A4-BF48-4DDE424CD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6174DD-7F8D-440F-8D1F-59A90DC2C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7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73CF1-61EC-41A4-99B5-7B5899FA7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8B2C0-3C5E-4D62-BD94-63028224B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20C25-B167-44E5-9399-3FE0B48E06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BD320F-98D3-4784-B066-14FF20053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C7351B-4857-4BCF-BACF-2C6C3FEA6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C60B4D-3BD0-41DC-95FA-AC18EC0B9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16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C667F-8B6C-4C1B-AE45-A0F232E96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B42094-1A95-4E66-97F5-59300D0826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6613D9-75A8-4E18-A10A-908632E3F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E184BB-AE0B-42A3-8432-14FF8C776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D56C1C-F488-419C-A8D4-1531E33A8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3DC711-FC75-4F59-A62E-BB674DA7F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823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D49F4E-9866-4CE6-9CEC-2BE2A45EE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61422-A3B4-4363-9E26-560CC4279C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6A1E3-C564-4B0F-9756-57D9D429AC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264C2-73CE-44A1-AFB6-EF9977C21F6C}" type="datetimeFigureOut">
              <a:rPr lang="en-US" smtClean="0"/>
              <a:t>12/7/2019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32012-1FA1-4B4A-A5E9-89D3AF34A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26370-63C2-41BC-AA67-2EBF66E9EF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22369-9E1E-46E0-AA77-E57085382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94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C8B28-E7A9-4008-8860-9749AE0EB2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Hello Malwares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58B953-DB4A-491A-A923-C79913AE9F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59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Hello Malwares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Malwares</dc:title>
  <dc:creator>poona</dc:creator>
  <cp:lastModifiedBy>poona</cp:lastModifiedBy>
  <cp:revision>2</cp:revision>
  <dcterms:created xsi:type="dcterms:W3CDTF">2019-12-07T05:19:36Z</dcterms:created>
  <dcterms:modified xsi:type="dcterms:W3CDTF">2019-12-07T05:19:48Z</dcterms:modified>
</cp:coreProperties>
</file>